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2" r:id="rId6"/>
    <p:sldId id="261" r:id="rId7"/>
    <p:sldId id="265" r:id="rId8"/>
    <p:sldId id="264" r:id="rId9"/>
    <p:sldId id="263" r:id="rId10"/>
    <p:sldId id="266" r:id="rId11"/>
    <p:sldId id="260" r:id="rId12"/>
    <p:sldId id="267" r:id="rId13"/>
    <p:sldId id="270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1A229-4864-427C-9ABD-D4141B4B0F0F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3647-BE3E-4026-8A3E-E8153753C3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3647-BE3E-4026-8A3E-E8153753C36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5FAF-ADAE-400B-BD56-6D3B163323AC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3A2A-546F-4CF7-A454-4EE1002DE8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de-DE" sz="4800" b="1" dirty="0"/>
              <a:t>Herzlich Willkommen!</a:t>
            </a:r>
            <a:r>
              <a:rPr lang="pl-PL" sz="4800" b="1" dirty="0"/>
              <a:t/>
            </a:r>
            <a:br>
              <a:rPr lang="pl-PL" sz="4800" b="1" dirty="0"/>
            </a:br>
            <a:endParaRPr lang="pl-PL" sz="4800" b="1" dirty="0"/>
          </a:p>
        </p:txBody>
      </p:sp>
      <p:pic>
        <p:nvPicPr>
          <p:cNvPr id="1026" name="Obraz 6" descr="23472144_538851326462971_20703666216008169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25552"/>
            <a:ext cx="717729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Obraz 7" descr="23561523_539598039721633_497482490395422056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547664" cy="20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err="1" smtClean="0"/>
              <a:t>Am</a:t>
            </a:r>
            <a:r>
              <a:rPr lang="pl-PL" sz="2000" dirty="0" smtClean="0"/>
              <a:t> </a:t>
            </a:r>
            <a:r>
              <a:rPr lang="pl-PL" sz="2000" dirty="0"/>
              <a:t>5. </a:t>
            </a:r>
            <a:r>
              <a:rPr lang="pl-PL" sz="2000" dirty="0" err="1"/>
              <a:t>Dezember</a:t>
            </a:r>
            <a:r>
              <a:rPr lang="pl-PL" sz="2000" dirty="0"/>
              <a:t> 2017 </a:t>
            </a:r>
            <a:r>
              <a:rPr lang="pl-PL" sz="2000" dirty="0" err="1"/>
              <a:t>fand</a:t>
            </a:r>
            <a:r>
              <a:rPr lang="pl-PL" sz="2000" dirty="0"/>
              <a:t> der</a:t>
            </a:r>
            <a:r>
              <a:rPr lang="de-DE" sz="2000" dirty="0"/>
              <a:t> Nikolaustag </a:t>
            </a:r>
            <a:r>
              <a:rPr lang="pl-PL" sz="2000" dirty="0" err="1"/>
              <a:t>in</a:t>
            </a:r>
            <a:r>
              <a:rPr lang="pl-PL" sz="2000" dirty="0"/>
              <a:t> </a:t>
            </a:r>
            <a:r>
              <a:rPr lang="pl-PL" sz="2000" dirty="0" err="1"/>
              <a:t>unserer</a:t>
            </a:r>
            <a:r>
              <a:rPr lang="pl-PL" sz="2000" dirty="0"/>
              <a:t> </a:t>
            </a:r>
            <a:r>
              <a:rPr lang="pl-PL" sz="2000" dirty="0" err="1"/>
              <a:t>Schule</a:t>
            </a:r>
            <a:r>
              <a:rPr lang="pl-PL" sz="2000" dirty="0"/>
              <a:t> </a:t>
            </a:r>
            <a:r>
              <a:rPr lang="pl-PL" sz="2000" dirty="0" err="1"/>
              <a:t>statt</a:t>
            </a:r>
            <a:r>
              <a:rPr lang="pl-PL" sz="2000" dirty="0"/>
              <a:t>. </a:t>
            </a:r>
            <a:r>
              <a:rPr lang="pl-PL" sz="2000" dirty="0" err="1"/>
              <a:t>Während</a:t>
            </a:r>
            <a:r>
              <a:rPr lang="pl-PL" sz="2000" dirty="0"/>
              <a:t> des </a:t>
            </a:r>
            <a:r>
              <a:rPr lang="pl-PL" sz="2000" dirty="0" err="1"/>
              <a:t>Treffens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der Halle </a:t>
            </a:r>
            <a:r>
              <a:rPr lang="pl-PL" sz="2000" dirty="0" err="1"/>
              <a:t>nahmen</a:t>
            </a:r>
            <a:r>
              <a:rPr lang="pl-PL" sz="2000" dirty="0"/>
              <a:t> wir an </a:t>
            </a:r>
            <a:r>
              <a:rPr lang="pl-PL" sz="2000" dirty="0" err="1"/>
              <a:t>verschiedenen</a:t>
            </a:r>
            <a:r>
              <a:rPr lang="pl-PL" sz="2000" dirty="0"/>
              <a:t> </a:t>
            </a:r>
            <a:r>
              <a:rPr lang="pl-PL" sz="2000" dirty="0" err="1"/>
              <a:t>Sportspielen</a:t>
            </a:r>
            <a:r>
              <a:rPr lang="pl-PL" sz="2000" dirty="0"/>
              <a:t> </a:t>
            </a:r>
            <a:r>
              <a:rPr lang="pl-PL" sz="2000" dirty="0" err="1"/>
              <a:t>teil</a:t>
            </a:r>
            <a:r>
              <a:rPr lang="pl-PL" sz="2000" dirty="0"/>
              <a:t>, </a:t>
            </a:r>
            <a:r>
              <a:rPr lang="pl-PL" sz="2000" dirty="0" err="1"/>
              <a:t>und</a:t>
            </a:r>
            <a:r>
              <a:rPr lang="pl-PL" sz="2000" dirty="0"/>
              <a:t> </a:t>
            </a:r>
            <a:r>
              <a:rPr lang="pl-PL" sz="2000" dirty="0" err="1"/>
              <a:t>später</a:t>
            </a:r>
            <a:r>
              <a:rPr lang="pl-PL" sz="2000" dirty="0"/>
              <a:t> </a:t>
            </a:r>
            <a:r>
              <a:rPr lang="pl-PL" sz="2000" dirty="0" err="1"/>
              <a:t>präsentierten</a:t>
            </a:r>
            <a:r>
              <a:rPr lang="pl-PL" sz="2000" dirty="0"/>
              <a:t> wir </a:t>
            </a:r>
            <a:r>
              <a:rPr lang="pl-PL" sz="2000" dirty="0" err="1"/>
              <a:t>unsere</a:t>
            </a:r>
            <a:r>
              <a:rPr lang="pl-PL" sz="2000" dirty="0"/>
              <a:t> </a:t>
            </a:r>
            <a:r>
              <a:rPr lang="pl-PL" sz="2000" dirty="0" err="1"/>
              <a:t>eigene</a:t>
            </a:r>
            <a:r>
              <a:rPr lang="pl-PL" sz="2000" dirty="0"/>
              <a:t> </a:t>
            </a:r>
            <a:r>
              <a:rPr lang="pl-PL" sz="2000" dirty="0" err="1"/>
              <a:t>künstlerische</a:t>
            </a:r>
            <a:r>
              <a:rPr lang="pl-PL" sz="2000" dirty="0"/>
              <a:t> </a:t>
            </a:r>
            <a:r>
              <a:rPr lang="pl-PL" sz="2000" dirty="0" err="1"/>
              <a:t>Leistung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31746" name="Obraz 21" descr="C:\Users\Jola\AppData\Local\Microsoft\Windows\Temporary Internet Files\Content.Word\dsc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77794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Im </a:t>
            </a:r>
            <a:r>
              <a:rPr lang="pl-PL" dirty="0" err="1"/>
              <a:t>Dezember</a:t>
            </a:r>
            <a:r>
              <a:rPr lang="pl-PL" dirty="0"/>
              <a:t> </a:t>
            </a:r>
            <a:r>
              <a:rPr lang="pl-PL" dirty="0" err="1"/>
              <a:t>nahm</a:t>
            </a:r>
            <a:r>
              <a:rPr lang="pl-PL" dirty="0"/>
              <a:t> </a:t>
            </a:r>
            <a:r>
              <a:rPr lang="pl-PL" dirty="0" err="1"/>
              <a:t>unsere</a:t>
            </a:r>
            <a:r>
              <a:rPr lang="pl-PL" dirty="0"/>
              <a:t> </a:t>
            </a:r>
            <a:r>
              <a:rPr lang="pl-PL" dirty="0" err="1"/>
              <a:t>Freundin</a:t>
            </a:r>
            <a:r>
              <a:rPr lang="pl-PL" dirty="0"/>
              <a:t> Zosia an </a:t>
            </a:r>
            <a:r>
              <a:rPr lang="pl-PL" dirty="0" err="1"/>
              <a:t>einem</a:t>
            </a:r>
            <a:r>
              <a:rPr lang="pl-PL" dirty="0"/>
              <a:t> </a:t>
            </a:r>
            <a:r>
              <a:rPr lang="pl-PL" dirty="0" err="1"/>
              <a:t>Gesangswettbewerb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ein</a:t>
            </a:r>
            <a:r>
              <a:rPr lang="pl-PL" dirty="0"/>
              <a:t> </a:t>
            </a:r>
            <a:r>
              <a:rPr lang="pl-PL" dirty="0" err="1"/>
              <a:t>Weihnachtslied</a:t>
            </a:r>
            <a:r>
              <a:rPr lang="pl-PL" dirty="0"/>
              <a:t> </a:t>
            </a:r>
            <a:r>
              <a:rPr lang="pl-PL" dirty="0" err="1"/>
              <a:t>teil</a:t>
            </a:r>
            <a:r>
              <a:rPr lang="pl-PL" dirty="0"/>
              <a:t>. Sie war </a:t>
            </a:r>
            <a:r>
              <a:rPr lang="pl-PL" dirty="0" err="1"/>
              <a:t>großartig</a:t>
            </a:r>
            <a:r>
              <a:rPr lang="pl-PL" dirty="0"/>
              <a:t>!</a:t>
            </a:r>
          </a:p>
          <a:p>
            <a:endParaRPr lang="pl-PL" dirty="0"/>
          </a:p>
        </p:txBody>
      </p:sp>
      <p:pic>
        <p:nvPicPr>
          <p:cNvPr id="8193" name="Obraz 24" descr="http://www.zs9szczecin.szkolna.net/galleries/119/dsc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42380"/>
            <a:ext cx="3672408" cy="431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30425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err="1" smtClean="0"/>
              <a:t>Die</a:t>
            </a:r>
            <a:r>
              <a:rPr lang="pl-PL" sz="2000" dirty="0" smtClean="0"/>
              <a:t> </a:t>
            </a:r>
            <a:r>
              <a:rPr lang="pl-PL" sz="2000" dirty="0" err="1"/>
              <a:t>Karnevalsfeier</a:t>
            </a:r>
            <a:r>
              <a:rPr lang="pl-PL" sz="2000" dirty="0"/>
              <a:t>, </a:t>
            </a:r>
            <a:r>
              <a:rPr lang="pl-PL" sz="2000" dirty="0" err="1"/>
              <a:t>die</a:t>
            </a:r>
            <a:r>
              <a:rPr lang="pl-PL" sz="2000" dirty="0"/>
              <a:t> im </a:t>
            </a:r>
            <a:r>
              <a:rPr lang="pl-PL" sz="2000" dirty="0" err="1"/>
              <a:t>Januar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</a:t>
            </a:r>
            <a:r>
              <a:rPr lang="pl-PL" sz="2000" dirty="0" err="1"/>
              <a:t>unserer</a:t>
            </a:r>
            <a:r>
              <a:rPr lang="pl-PL" sz="2000" dirty="0"/>
              <a:t> </a:t>
            </a:r>
            <a:r>
              <a:rPr lang="pl-PL" sz="2000" dirty="0" err="1"/>
              <a:t>Schule</a:t>
            </a:r>
            <a:r>
              <a:rPr lang="pl-PL" sz="2000" dirty="0"/>
              <a:t> </a:t>
            </a:r>
            <a:r>
              <a:rPr lang="pl-PL" sz="2000" dirty="0" err="1"/>
              <a:t>stattfand</a:t>
            </a:r>
            <a:r>
              <a:rPr lang="pl-PL" sz="2000" dirty="0"/>
              <a:t>, </a:t>
            </a:r>
            <a:r>
              <a:rPr lang="de-DE" sz="2000" dirty="0"/>
              <a:t>war</a:t>
            </a:r>
            <a:r>
              <a:rPr lang="pl-PL" sz="2000" dirty="0"/>
              <a:t> </a:t>
            </a:r>
            <a:r>
              <a:rPr lang="pl-PL" sz="2000" dirty="0" err="1"/>
              <a:t>eine</a:t>
            </a:r>
            <a:r>
              <a:rPr lang="pl-PL" sz="2000" dirty="0"/>
              <a:t> </a:t>
            </a:r>
            <a:r>
              <a:rPr lang="pl-PL" sz="2000" dirty="0" err="1"/>
              <a:t>Zeit</a:t>
            </a:r>
            <a:r>
              <a:rPr lang="pl-PL" sz="2000" dirty="0"/>
              <a:t> des </a:t>
            </a:r>
            <a:r>
              <a:rPr lang="pl-PL" sz="2000" dirty="0" err="1"/>
              <a:t>großen</a:t>
            </a:r>
            <a:r>
              <a:rPr lang="pl-PL" sz="2000" dirty="0"/>
              <a:t> </a:t>
            </a:r>
            <a:r>
              <a:rPr lang="pl-PL" sz="2000" dirty="0" err="1"/>
              <a:t>Spaßes</a:t>
            </a:r>
            <a:r>
              <a:rPr lang="pl-PL" sz="2000" dirty="0"/>
              <a:t>. An </a:t>
            </a:r>
            <a:r>
              <a:rPr lang="pl-PL" sz="2000" dirty="0" err="1"/>
              <a:t>diesem</a:t>
            </a:r>
            <a:r>
              <a:rPr lang="pl-PL" sz="2000" dirty="0"/>
              <a:t> Tag </a:t>
            </a:r>
            <a:r>
              <a:rPr lang="pl-PL" sz="2000" dirty="0" err="1"/>
              <a:t>wurden</a:t>
            </a:r>
            <a:r>
              <a:rPr lang="pl-PL" sz="2000" dirty="0"/>
              <a:t> wir von </a:t>
            </a:r>
            <a:r>
              <a:rPr lang="pl-PL" sz="2000" dirty="0" err="1"/>
              <a:t>vielen</a:t>
            </a:r>
            <a:r>
              <a:rPr lang="pl-PL" sz="2000" dirty="0"/>
              <a:t> </a:t>
            </a:r>
            <a:r>
              <a:rPr lang="pl-PL" sz="2000" dirty="0" err="1"/>
              <a:t>Emotionen</a:t>
            </a:r>
            <a:r>
              <a:rPr lang="pl-PL" sz="2000" dirty="0"/>
              <a:t> </a:t>
            </a:r>
            <a:r>
              <a:rPr lang="pl-PL" sz="2000" dirty="0" err="1"/>
              <a:t>und</a:t>
            </a:r>
            <a:r>
              <a:rPr lang="pl-PL" sz="2000" dirty="0"/>
              <a:t> </a:t>
            </a:r>
            <a:r>
              <a:rPr lang="pl-PL" sz="2000" dirty="0" err="1"/>
              <a:t>Eindrücken</a:t>
            </a:r>
            <a:r>
              <a:rPr lang="pl-PL" sz="2000" dirty="0"/>
              <a:t> </a:t>
            </a:r>
            <a:r>
              <a:rPr lang="pl-PL" sz="2000" dirty="0" err="1"/>
              <a:t>begleitet</a:t>
            </a:r>
            <a:r>
              <a:rPr lang="pl-PL" sz="2000" dirty="0"/>
              <a:t>. </a:t>
            </a:r>
            <a:r>
              <a:rPr lang="pl-PL" sz="2000" dirty="0" err="1"/>
              <a:t>Am</a:t>
            </a:r>
            <a:r>
              <a:rPr lang="pl-PL" sz="2000" dirty="0"/>
              <a:t> </a:t>
            </a:r>
            <a:r>
              <a:rPr lang="pl-PL" sz="2000" dirty="0" err="1"/>
              <a:t>Ende</a:t>
            </a:r>
            <a:r>
              <a:rPr lang="pl-PL" sz="2000" dirty="0"/>
              <a:t> des </a:t>
            </a:r>
            <a:r>
              <a:rPr lang="pl-PL" sz="2000" dirty="0" err="1"/>
              <a:t>Festes</a:t>
            </a:r>
            <a:r>
              <a:rPr lang="pl-PL" sz="2000" dirty="0"/>
              <a:t> </a:t>
            </a:r>
            <a:r>
              <a:rPr lang="pl-PL" sz="2000" dirty="0" err="1"/>
              <a:t>besuchte</a:t>
            </a:r>
            <a:r>
              <a:rPr lang="pl-PL" sz="2000" dirty="0"/>
              <a:t> </a:t>
            </a:r>
            <a:r>
              <a:rPr lang="pl-PL" sz="2000" dirty="0" err="1"/>
              <a:t>uns</a:t>
            </a:r>
            <a:r>
              <a:rPr lang="pl-PL" sz="2000" dirty="0"/>
              <a:t> </a:t>
            </a:r>
            <a:r>
              <a:rPr lang="de-DE" sz="2000" dirty="0"/>
              <a:t>der Weihnachtsmann </a:t>
            </a:r>
            <a:r>
              <a:rPr lang="pl-PL" sz="2000" dirty="0"/>
              <a:t>mit </a:t>
            </a:r>
            <a:r>
              <a:rPr lang="pl-PL" sz="2000" dirty="0" err="1"/>
              <a:t>einem</a:t>
            </a:r>
            <a:r>
              <a:rPr lang="pl-PL" sz="2000" dirty="0"/>
              <a:t> </a:t>
            </a:r>
            <a:r>
              <a:rPr lang="pl-PL" sz="2000" dirty="0" err="1"/>
              <a:t>Sack</a:t>
            </a:r>
            <a:r>
              <a:rPr lang="pl-PL" sz="2000" dirty="0"/>
              <a:t> </a:t>
            </a:r>
            <a:r>
              <a:rPr lang="pl-PL" sz="2000" dirty="0" err="1"/>
              <a:t>voller</a:t>
            </a:r>
            <a:r>
              <a:rPr lang="pl-PL" sz="2000" dirty="0"/>
              <a:t> </a:t>
            </a:r>
            <a:r>
              <a:rPr lang="de-DE" sz="2000" dirty="0"/>
              <a:t>Geschenke</a:t>
            </a:r>
            <a:r>
              <a:rPr lang="pl-PL" sz="2000" dirty="0"/>
              <a:t>, </a:t>
            </a:r>
            <a:r>
              <a:rPr lang="pl-PL" sz="2000" dirty="0" err="1"/>
              <a:t>die</a:t>
            </a:r>
            <a:r>
              <a:rPr lang="pl-PL" sz="2000" dirty="0"/>
              <a:t> </a:t>
            </a:r>
            <a:r>
              <a:rPr lang="pl-PL" sz="2000" dirty="0" err="1"/>
              <a:t>vom</a:t>
            </a:r>
            <a:r>
              <a:rPr lang="pl-PL" sz="2000" dirty="0"/>
              <a:t> Rat der </a:t>
            </a:r>
            <a:r>
              <a:rPr lang="pl-PL" sz="2000" dirty="0" err="1"/>
              <a:t>Stołczyn-Siedlung</a:t>
            </a:r>
            <a:r>
              <a:rPr lang="pl-PL" sz="2000" dirty="0"/>
              <a:t> </a:t>
            </a:r>
            <a:r>
              <a:rPr lang="pl-PL" sz="2000" dirty="0" err="1"/>
              <a:t>finanziert</a:t>
            </a:r>
            <a:r>
              <a:rPr lang="pl-PL" sz="2000" dirty="0"/>
              <a:t> </a:t>
            </a:r>
            <a:r>
              <a:rPr lang="pl-PL" sz="2000" dirty="0" err="1"/>
              <a:t>wurden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32770" name="Obraz 27" descr="C:\Users\Jola\Downloads\20180110_174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536505" cy="255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Obraz 28" descr="C:\Users\Jola\Downloads\20180110_174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93096"/>
            <a:ext cx="4267204" cy="239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err="1" smtClean="0"/>
              <a:t>Am</a:t>
            </a:r>
            <a:r>
              <a:rPr lang="pl-PL" sz="2000" dirty="0" smtClean="0"/>
              <a:t> </a:t>
            </a:r>
            <a:r>
              <a:rPr lang="pl-PL" sz="2000" dirty="0"/>
              <a:t>14. </a:t>
            </a:r>
            <a:r>
              <a:rPr lang="pl-PL" sz="2000" dirty="0" err="1"/>
              <a:t>Februar</a:t>
            </a:r>
            <a:r>
              <a:rPr lang="pl-PL" sz="2000" dirty="0"/>
              <a:t> </a:t>
            </a:r>
            <a:r>
              <a:rPr lang="pl-PL" sz="2000" dirty="0" err="1"/>
              <a:t>wurde</a:t>
            </a:r>
            <a:r>
              <a:rPr lang="pl-PL" sz="2000" dirty="0"/>
              <a:t> der </a:t>
            </a:r>
            <a:r>
              <a:rPr lang="pl-PL" sz="2000" dirty="0" err="1"/>
              <a:t>Valentinstag</a:t>
            </a:r>
            <a:r>
              <a:rPr lang="pl-PL" sz="2000" dirty="0"/>
              <a:t> </a:t>
            </a:r>
            <a:r>
              <a:rPr lang="pl-PL" sz="2000" dirty="0" err="1"/>
              <a:t>gefeiert</a:t>
            </a:r>
            <a:r>
              <a:rPr lang="pl-PL" sz="2000" dirty="0"/>
              <a:t>. An </a:t>
            </a:r>
            <a:r>
              <a:rPr lang="pl-PL" sz="2000" dirty="0" err="1"/>
              <a:t>diesem</a:t>
            </a:r>
            <a:r>
              <a:rPr lang="pl-PL" sz="2000" dirty="0"/>
              <a:t> Tag war </a:t>
            </a:r>
            <a:r>
              <a:rPr lang="pl-PL" sz="2000" dirty="0" err="1"/>
              <a:t>die</a:t>
            </a:r>
            <a:r>
              <a:rPr lang="pl-PL" sz="2000" dirty="0"/>
              <a:t> </a:t>
            </a:r>
            <a:r>
              <a:rPr lang="pl-PL" sz="2000" dirty="0" err="1"/>
              <a:t>Schule</a:t>
            </a:r>
            <a:r>
              <a:rPr lang="pl-PL" sz="2000" dirty="0"/>
              <a:t> rot. </a:t>
            </a:r>
            <a:r>
              <a:rPr lang="pl-PL" sz="2000" dirty="0" err="1"/>
              <a:t>Die</a:t>
            </a:r>
            <a:r>
              <a:rPr lang="pl-PL" sz="2000" dirty="0"/>
              <a:t> </a:t>
            </a:r>
            <a:r>
              <a:rPr lang="pl-PL" sz="2000" dirty="0" err="1"/>
              <a:t>Jungs</a:t>
            </a:r>
            <a:r>
              <a:rPr lang="pl-PL" sz="2000" dirty="0"/>
              <a:t> </a:t>
            </a:r>
            <a:r>
              <a:rPr lang="pl-PL" sz="2000" dirty="0" err="1"/>
              <a:t>aus</a:t>
            </a:r>
            <a:r>
              <a:rPr lang="pl-PL" sz="2000" dirty="0"/>
              <a:t> </a:t>
            </a:r>
            <a:r>
              <a:rPr lang="pl-PL" sz="2000" dirty="0" err="1"/>
              <a:t>unserer</a:t>
            </a:r>
            <a:r>
              <a:rPr lang="pl-PL" sz="2000" dirty="0"/>
              <a:t> </a:t>
            </a:r>
            <a:r>
              <a:rPr lang="pl-PL" sz="2000" dirty="0" err="1"/>
              <a:t>Klasse</a:t>
            </a:r>
            <a:r>
              <a:rPr lang="pl-PL" sz="2000" dirty="0"/>
              <a:t> </a:t>
            </a:r>
            <a:r>
              <a:rPr lang="pl-PL" sz="2000" dirty="0" err="1"/>
              <a:t>präsentierten</a:t>
            </a:r>
            <a:r>
              <a:rPr lang="pl-PL" sz="2000" dirty="0"/>
              <a:t> </a:t>
            </a:r>
            <a:r>
              <a:rPr lang="pl-PL" sz="2000" dirty="0" err="1"/>
              <a:t>ein</a:t>
            </a:r>
            <a:r>
              <a:rPr lang="pl-PL" sz="2000" dirty="0"/>
              <a:t> </a:t>
            </a:r>
            <a:r>
              <a:rPr lang="pl-PL" sz="2000" dirty="0" err="1"/>
              <a:t>Tanzarrangement</a:t>
            </a:r>
            <a:r>
              <a:rPr lang="pl-PL" sz="2000" dirty="0"/>
              <a:t> </a:t>
            </a:r>
            <a:r>
              <a:rPr lang="de-DE" sz="2000" dirty="0"/>
              <a:t>zu</a:t>
            </a:r>
            <a:r>
              <a:rPr lang="pl-PL" sz="2000" dirty="0"/>
              <a:t> </a:t>
            </a:r>
            <a:r>
              <a:rPr lang="pl-PL" sz="2000" dirty="0" err="1"/>
              <a:t>Liebeslieder</a:t>
            </a:r>
            <a:r>
              <a:rPr lang="de-DE" sz="2000" dirty="0"/>
              <a:t>n</a:t>
            </a:r>
            <a:r>
              <a:rPr lang="pl-PL" sz="2000" dirty="0"/>
              <a:t>. </a:t>
            </a:r>
            <a:r>
              <a:rPr lang="pl-PL" sz="2000" dirty="0" err="1"/>
              <a:t>Am</a:t>
            </a:r>
            <a:r>
              <a:rPr lang="pl-PL" sz="2000" dirty="0"/>
              <a:t> </a:t>
            </a:r>
            <a:r>
              <a:rPr lang="pl-PL" sz="2000" dirty="0" err="1"/>
              <a:t>Ende</a:t>
            </a:r>
            <a:r>
              <a:rPr lang="pl-PL" sz="2000" dirty="0"/>
              <a:t> </a:t>
            </a:r>
            <a:r>
              <a:rPr lang="pl-PL" sz="2000" dirty="0" err="1"/>
              <a:t>wurde</a:t>
            </a:r>
            <a:r>
              <a:rPr lang="de-DE" sz="2000" dirty="0"/>
              <a:t>n „Valentine“ </a:t>
            </a:r>
            <a:r>
              <a:rPr lang="pl-PL" sz="2000" dirty="0" err="1"/>
              <a:t>verteilt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33794" name="Obraz 3" descr="27750475_579960989018671_24680595191599697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37304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15212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Sport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Leidenschaft</a:t>
            </a:r>
            <a:r>
              <a:rPr lang="en-US" dirty="0"/>
              <a:t>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mögen</a:t>
            </a:r>
            <a:r>
              <a:rPr lang="en-US" dirty="0"/>
              <a:t> </a:t>
            </a:r>
            <a:r>
              <a:rPr lang="en-US" dirty="0" err="1"/>
              <a:t>Sportunterricht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gerne</a:t>
            </a:r>
            <a:endParaRPr lang="pl-PL" dirty="0"/>
          </a:p>
        </p:txBody>
      </p:sp>
      <p:pic>
        <p:nvPicPr>
          <p:cNvPr id="4" name="Obraz 3" descr="received_23195668113906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932040" cy="27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23195672080573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167082"/>
            <a:ext cx="4499992" cy="253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Wir </a:t>
            </a:r>
            <a:r>
              <a:rPr lang="pl-PL" dirty="0" err="1"/>
              <a:t>verbringen</a:t>
            </a:r>
            <a:r>
              <a:rPr lang="pl-PL" dirty="0"/>
              <a:t> </a:t>
            </a:r>
            <a:r>
              <a:rPr lang="pl-PL" dirty="0" err="1"/>
              <a:t>eine</a:t>
            </a:r>
            <a:r>
              <a:rPr lang="pl-PL" dirty="0"/>
              <a:t> </a:t>
            </a:r>
            <a:r>
              <a:rPr lang="pl-PL" dirty="0" err="1"/>
              <a:t>schöne</a:t>
            </a:r>
            <a:r>
              <a:rPr lang="pl-PL" dirty="0"/>
              <a:t> </a:t>
            </a:r>
            <a:r>
              <a:rPr lang="pl-PL" dirty="0" err="1"/>
              <a:t>Zeit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der </a:t>
            </a:r>
            <a:r>
              <a:rPr lang="pl-PL" dirty="0" err="1"/>
              <a:t>Schule</a:t>
            </a:r>
            <a:r>
              <a:rPr lang="pl-PL" dirty="0"/>
              <a:t> - wir </a:t>
            </a:r>
            <a:r>
              <a:rPr lang="pl-PL" dirty="0" err="1"/>
              <a:t>lernen</a:t>
            </a:r>
            <a:r>
              <a:rPr lang="pl-PL" dirty="0"/>
              <a:t>, </a:t>
            </a:r>
            <a:r>
              <a:rPr lang="pl-PL" dirty="0" err="1"/>
              <a:t>spielen</a:t>
            </a:r>
            <a:r>
              <a:rPr lang="pl-PL" dirty="0"/>
              <a:t>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/>
              <a:t>entwickeln</a:t>
            </a:r>
            <a:r>
              <a:rPr lang="pl-PL" dirty="0"/>
              <a:t> </a:t>
            </a:r>
            <a:r>
              <a:rPr lang="pl-PL" dirty="0" err="1"/>
              <a:t>unsere</a:t>
            </a:r>
            <a:r>
              <a:rPr lang="pl-PL" dirty="0"/>
              <a:t> </a:t>
            </a:r>
            <a:r>
              <a:rPr lang="pl-PL" dirty="0" err="1"/>
              <a:t>Interessen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5" name="Obraz 4" descr="DSC_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2936"/>
            <a:ext cx="48916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SC_0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3576307" cy="349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de-DE" dirty="0"/>
              <a:t>Bis Wiedersehen!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received_23195698280570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804248" cy="382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72819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de-DE" dirty="0" smtClean="0"/>
              <a:t>Das </a:t>
            </a:r>
            <a:r>
              <a:rPr lang="de-DE" dirty="0"/>
              <a:t>sind wir, die Schüler der 4. Klasse der Jana </a:t>
            </a:r>
            <a:r>
              <a:rPr lang="de-DE" dirty="0" err="1"/>
              <a:t>Grudzinskiego</a:t>
            </a:r>
            <a:r>
              <a:rPr lang="de-DE" dirty="0"/>
              <a:t> Grundschule Nummer 9 und das ist unsere Schule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2050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6768752" cy="389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/>
              <a:t>erste</a:t>
            </a:r>
            <a:r>
              <a:rPr lang="pl-PL" dirty="0"/>
              <a:t> </a:t>
            </a:r>
            <a:r>
              <a:rPr lang="pl-PL" dirty="0" err="1"/>
              <a:t>Semester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der </a:t>
            </a:r>
            <a:r>
              <a:rPr lang="pl-PL" dirty="0" err="1"/>
              <a:t>vierten</a:t>
            </a:r>
            <a:r>
              <a:rPr lang="pl-PL" dirty="0"/>
              <a:t> </a:t>
            </a:r>
            <a:r>
              <a:rPr lang="pl-PL" dirty="0" err="1"/>
              <a:t>Klasse</a:t>
            </a:r>
            <a:r>
              <a:rPr lang="pl-PL" dirty="0"/>
              <a:t> </a:t>
            </a:r>
            <a:r>
              <a:rPr lang="pl-PL" dirty="0" err="1"/>
              <a:t>liegt</a:t>
            </a:r>
            <a:r>
              <a:rPr lang="pl-PL" dirty="0"/>
              <a:t> </a:t>
            </a:r>
            <a:r>
              <a:rPr lang="pl-PL" dirty="0" err="1"/>
              <a:t>hinter</a:t>
            </a:r>
            <a:r>
              <a:rPr lang="pl-PL" dirty="0"/>
              <a:t> </a:t>
            </a:r>
            <a:r>
              <a:rPr lang="pl-PL" dirty="0" err="1"/>
              <a:t>uns</a:t>
            </a:r>
            <a:r>
              <a:rPr lang="pl-PL" dirty="0"/>
              <a:t>. Wir </a:t>
            </a:r>
            <a:r>
              <a:rPr lang="de-DE" dirty="0"/>
              <a:t>wollen Ihnen zeigen, wie wir das erste Halbjahr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der </a:t>
            </a:r>
            <a:r>
              <a:rPr lang="pl-PL" dirty="0" err="1"/>
              <a:t>Schule</a:t>
            </a:r>
            <a:r>
              <a:rPr lang="pl-PL" dirty="0"/>
              <a:t> </a:t>
            </a:r>
            <a:r>
              <a:rPr lang="pl-PL" dirty="0" err="1"/>
              <a:t>verbracht</a:t>
            </a:r>
            <a:r>
              <a:rPr lang="pl-PL" dirty="0"/>
              <a:t> </a:t>
            </a:r>
            <a:r>
              <a:rPr lang="de-DE" dirty="0"/>
              <a:t>haben.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08920"/>
            <a:ext cx="6084168" cy="388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</a:t>
            </a:r>
            <a:r>
              <a:rPr lang="pl-PL" dirty="0" err="1" smtClean="0"/>
              <a:t>Lasst</a:t>
            </a:r>
            <a:r>
              <a:rPr lang="pl-PL" dirty="0" smtClean="0"/>
              <a:t> </a:t>
            </a:r>
            <a:r>
              <a:rPr lang="pl-PL" dirty="0" err="1"/>
              <a:t>uns</a:t>
            </a:r>
            <a:r>
              <a:rPr lang="pl-PL" dirty="0"/>
              <a:t> </a:t>
            </a:r>
            <a:r>
              <a:rPr lang="pl-PL" dirty="0" err="1"/>
              <a:t>kennenlernen</a:t>
            </a:r>
            <a:r>
              <a:rPr lang="pl-PL" dirty="0"/>
              <a:t>. </a:t>
            </a:r>
            <a:r>
              <a:rPr lang="pl-PL" dirty="0" err="1"/>
              <a:t>Das</a:t>
            </a:r>
            <a:r>
              <a:rPr lang="pl-PL" dirty="0"/>
              <a:t> </a:t>
            </a:r>
            <a:r>
              <a:rPr lang="pl-PL" dirty="0" err="1"/>
              <a:t>sind</a:t>
            </a:r>
            <a:r>
              <a:rPr lang="pl-PL" dirty="0"/>
              <a:t> wir!</a:t>
            </a:r>
          </a:p>
          <a:p>
            <a:endParaRPr lang="pl-PL" dirty="0"/>
          </a:p>
        </p:txBody>
      </p:sp>
      <p:pic>
        <p:nvPicPr>
          <p:cNvPr id="5" name="Obraz 4" descr="4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552728" cy="3857317"/>
          </a:xfrm>
          <a:prstGeom prst="rect">
            <a:avLst/>
          </a:prstGeom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5667635"/>
            <a:ext cx="9144000" cy="92333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Obere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Reihe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Oskar, Dagmara, Marika, Patrycja, Roksana, Igor, Szymon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Mittlere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Reihe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Frau</a:t>
            </a:r>
            <a:r>
              <a:rPr kumimoji="0" lang="pl-PL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Małgosia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Oliwia, Karolina, Łukasz, Jakub, Michał, Gracjan, Krystian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Untere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Reihe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Jakub, Maksymilian, Maciek,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Oliwier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Szymon, Maciek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65618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Der </a:t>
            </a:r>
            <a:r>
              <a:rPr lang="pl-PL" dirty="0" err="1"/>
              <a:t>Beginn</a:t>
            </a:r>
            <a:r>
              <a:rPr lang="pl-PL" dirty="0"/>
              <a:t> des </a:t>
            </a:r>
            <a:r>
              <a:rPr lang="pl-PL" dirty="0" err="1"/>
              <a:t>Schuljahres</a:t>
            </a:r>
            <a:r>
              <a:rPr lang="pl-PL" dirty="0"/>
              <a:t> 2017/2018. Wir </a:t>
            </a:r>
            <a:r>
              <a:rPr lang="pl-PL" dirty="0" err="1"/>
              <a:t>sind</a:t>
            </a:r>
            <a:r>
              <a:rPr lang="pl-PL" dirty="0"/>
              <a:t> </a:t>
            </a:r>
            <a:r>
              <a:rPr lang="pl-PL" dirty="0" err="1"/>
              <a:t>bereits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der </a:t>
            </a:r>
            <a:r>
              <a:rPr lang="pl-PL" dirty="0" err="1"/>
              <a:t>vierten</a:t>
            </a:r>
            <a:r>
              <a:rPr lang="pl-PL" dirty="0"/>
              <a:t> </a:t>
            </a:r>
            <a:r>
              <a:rPr lang="pl-PL" dirty="0" err="1"/>
              <a:t>Klasse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097" name="Obraz 9" descr="21271121_511044415910329_544608045492205976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624736" cy="373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000" dirty="0" smtClean="0"/>
              <a:t>Im </a:t>
            </a:r>
            <a:r>
              <a:rPr lang="pl-PL" sz="2000" dirty="0" err="1"/>
              <a:t>September</a:t>
            </a:r>
            <a:r>
              <a:rPr lang="pl-PL" sz="2000" dirty="0"/>
              <a:t> </a:t>
            </a:r>
            <a:r>
              <a:rPr lang="pl-PL" sz="2000" dirty="0" err="1"/>
              <a:t>reisten</a:t>
            </a:r>
            <a:r>
              <a:rPr lang="pl-PL" sz="2000" dirty="0"/>
              <a:t> </a:t>
            </a:r>
            <a:r>
              <a:rPr lang="pl-PL" sz="2000" dirty="0" err="1"/>
              <a:t>die</a:t>
            </a:r>
            <a:r>
              <a:rPr lang="pl-PL" sz="2000" dirty="0"/>
              <a:t> </a:t>
            </a:r>
            <a:r>
              <a:rPr lang="pl-PL" sz="2000" dirty="0" err="1"/>
              <a:t>besten</a:t>
            </a:r>
            <a:r>
              <a:rPr lang="pl-PL" sz="2000" dirty="0"/>
              <a:t> </a:t>
            </a:r>
            <a:r>
              <a:rPr lang="pl-PL" sz="2000" dirty="0" err="1"/>
              <a:t>Schüler</a:t>
            </a:r>
            <a:r>
              <a:rPr lang="pl-PL" sz="2000" dirty="0"/>
              <a:t> </a:t>
            </a:r>
            <a:r>
              <a:rPr lang="pl-PL" sz="2000" dirty="0" err="1"/>
              <a:t>unserer</a:t>
            </a:r>
            <a:r>
              <a:rPr lang="pl-PL" sz="2000" dirty="0"/>
              <a:t> </a:t>
            </a:r>
            <a:r>
              <a:rPr lang="pl-PL" sz="2000" dirty="0" err="1"/>
              <a:t>Schule</a:t>
            </a:r>
            <a:r>
              <a:rPr lang="pl-PL" sz="2000" dirty="0"/>
              <a:t> </a:t>
            </a:r>
            <a:r>
              <a:rPr lang="pl-PL" sz="2000" dirty="0" err="1"/>
              <a:t>als</a:t>
            </a:r>
            <a:r>
              <a:rPr lang="pl-PL" sz="2000" dirty="0"/>
              <a:t> </a:t>
            </a:r>
            <a:r>
              <a:rPr lang="pl-PL" sz="2000" dirty="0" err="1"/>
              <a:t>Belohnung</a:t>
            </a:r>
            <a:r>
              <a:rPr lang="pl-PL" sz="2000" dirty="0"/>
              <a:t> </a:t>
            </a:r>
            <a:r>
              <a:rPr lang="pl-PL" sz="2000" dirty="0" err="1"/>
              <a:t>für</a:t>
            </a:r>
            <a:r>
              <a:rPr lang="pl-PL" sz="2000" dirty="0"/>
              <a:t> </a:t>
            </a:r>
            <a:r>
              <a:rPr lang="pl-PL" sz="2000" dirty="0" err="1"/>
              <a:t>tadelloses</a:t>
            </a:r>
            <a:r>
              <a:rPr lang="pl-PL" sz="2000" dirty="0"/>
              <a:t> </a:t>
            </a:r>
            <a:r>
              <a:rPr lang="pl-PL" sz="2000" dirty="0" err="1"/>
              <a:t>Verhalten</a:t>
            </a:r>
            <a:r>
              <a:rPr lang="pl-PL" sz="2000" dirty="0"/>
              <a:t> </a:t>
            </a:r>
            <a:r>
              <a:rPr lang="pl-PL" sz="2000" dirty="0" err="1"/>
              <a:t>und</a:t>
            </a:r>
            <a:r>
              <a:rPr lang="pl-PL" sz="2000" dirty="0"/>
              <a:t> </a:t>
            </a:r>
            <a:r>
              <a:rPr lang="pl-PL" sz="2000" dirty="0" err="1"/>
              <a:t>sehr</a:t>
            </a:r>
            <a:r>
              <a:rPr lang="pl-PL" sz="2000" dirty="0"/>
              <a:t> </a:t>
            </a:r>
            <a:r>
              <a:rPr lang="pl-PL" sz="2000" dirty="0" err="1"/>
              <a:t>gute</a:t>
            </a:r>
            <a:r>
              <a:rPr lang="pl-PL" sz="2000" dirty="0"/>
              <a:t> </a:t>
            </a:r>
            <a:r>
              <a:rPr lang="pl-PL" sz="2000" dirty="0" err="1"/>
              <a:t>Ergebnisse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der </a:t>
            </a:r>
            <a:r>
              <a:rPr lang="de-DE" sz="2000" dirty="0"/>
              <a:t>Schule </a:t>
            </a:r>
            <a:r>
              <a:rPr lang="pl-PL" sz="2000" dirty="0"/>
              <a:t>im </a:t>
            </a:r>
            <a:r>
              <a:rPr lang="pl-PL" sz="2000" dirty="0" err="1"/>
              <a:t>Schuljahr</a:t>
            </a:r>
            <a:r>
              <a:rPr lang="pl-PL" sz="2000" dirty="0"/>
              <a:t> 2016/2017 </a:t>
            </a:r>
            <a:r>
              <a:rPr lang="pl-PL" sz="2000" dirty="0" err="1"/>
              <a:t>auf</a:t>
            </a:r>
            <a:r>
              <a:rPr lang="pl-PL" sz="2000" dirty="0"/>
              <a:t> </a:t>
            </a:r>
            <a:r>
              <a:rPr lang="pl-PL" sz="2000" dirty="0" err="1"/>
              <a:t>eine</a:t>
            </a:r>
            <a:r>
              <a:rPr lang="pl-PL" sz="2000" dirty="0"/>
              <a:t> </a:t>
            </a:r>
            <a:r>
              <a:rPr lang="pl-PL" sz="2000" dirty="0" err="1"/>
              <a:t>dreitägige</a:t>
            </a:r>
            <a:r>
              <a:rPr lang="pl-PL" sz="2000" dirty="0"/>
              <a:t> </a:t>
            </a:r>
            <a:r>
              <a:rPr lang="pl-PL" sz="2000" dirty="0" err="1"/>
              <a:t>Reise</a:t>
            </a:r>
            <a:r>
              <a:rPr lang="pl-PL" sz="2000" dirty="0"/>
              <a:t> </a:t>
            </a:r>
            <a:r>
              <a:rPr lang="pl-PL" sz="2000" dirty="0" err="1"/>
              <a:t>nach</a:t>
            </a:r>
            <a:r>
              <a:rPr lang="pl-PL" sz="2000" dirty="0"/>
              <a:t> Szczecinek. Der Sponsor d</a:t>
            </a:r>
            <a:r>
              <a:rPr lang="de-DE" sz="2000" dirty="0"/>
              <a:t>er Klassenfahrt </a:t>
            </a:r>
            <a:r>
              <a:rPr lang="pl-PL" sz="2000" dirty="0"/>
              <a:t> war Kronospan - Alfa Terminal Szczecin </a:t>
            </a:r>
            <a:r>
              <a:rPr lang="pl-PL" sz="2000" dirty="0" smtClean="0"/>
              <a:t>Sp. </a:t>
            </a:r>
            <a:r>
              <a:rPr lang="pl-PL" sz="2000" dirty="0"/>
              <a:t>z o.o. </a:t>
            </a:r>
            <a:r>
              <a:rPr lang="pl-PL" sz="2000" dirty="0" err="1"/>
              <a:t>Fünf</a:t>
            </a:r>
            <a:r>
              <a:rPr lang="pl-PL" sz="2000" dirty="0"/>
              <a:t> </a:t>
            </a:r>
            <a:r>
              <a:rPr lang="pl-PL" sz="2000" dirty="0" err="1"/>
              <a:t>Schüler</a:t>
            </a:r>
            <a:r>
              <a:rPr lang="pl-PL" sz="2000" dirty="0"/>
              <a:t> </a:t>
            </a:r>
            <a:r>
              <a:rPr lang="pl-PL" sz="2000" dirty="0" err="1"/>
              <a:t>aus</a:t>
            </a:r>
            <a:r>
              <a:rPr lang="pl-PL" sz="2000" dirty="0"/>
              <a:t> </a:t>
            </a:r>
            <a:r>
              <a:rPr lang="pl-PL" sz="2000" dirty="0" err="1"/>
              <a:t>unserer</a:t>
            </a:r>
            <a:r>
              <a:rPr lang="pl-PL" sz="2000" dirty="0"/>
              <a:t> </a:t>
            </a:r>
            <a:r>
              <a:rPr lang="pl-PL" sz="2000" dirty="0" err="1"/>
              <a:t>Klasse</a:t>
            </a:r>
            <a:r>
              <a:rPr lang="pl-PL" sz="2000" dirty="0"/>
              <a:t> </a:t>
            </a:r>
            <a:r>
              <a:rPr lang="pl-PL" sz="2000" dirty="0" err="1"/>
              <a:t>waren</a:t>
            </a:r>
            <a:r>
              <a:rPr lang="pl-PL" sz="2000" dirty="0"/>
              <a:t> </a:t>
            </a:r>
            <a:r>
              <a:rPr lang="pl-PL" sz="2000" dirty="0" err="1"/>
              <a:t>auch</a:t>
            </a:r>
            <a:r>
              <a:rPr lang="pl-PL" sz="2000" dirty="0"/>
              <a:t> d</a:t>
            </a:r>
            <a:r>
              <a:rPr lang="de-DE" sz="2000" dirty="0" err="1"/>
              <a:t>abei</a:t>
            </a:r>
            <a:r>
              <a:rPr lang="pl-PL" sz="2000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5" name="Obraz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1812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  	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/>
              <a:t>Oktober</a:t>
            </a:r>
            <a:r>
              <a:rPr lang="en-US" sz="2000" dirty="0"/>
              <a:t> </a:t>
            </a:r>
            <a:r>
              <a:rPr lang="en-US" sz="2000" dirty="0" err="1"/>
              <a:t>haben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an </a:t>
            </a:r>
            <a:r>
              <a:rPr lang="en-US" sz="2000" dirty="0" err="1"/>
              <a:t>Kursen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</a:t>
            </a:r>
            <a:r>
              <a:rPr lang="en-US" sz="2000" dirty="0" err="1"/>
              <a:t>Verhalten</a:t>
            </a:r>
            <a:r>
              <a:rPr lang="en-US" sz="2000" dirty="0"/>
              <a:t> in </a:t>
            </a:r>
            <a:r>
              <a:rPr lang="en-US" sz="2000" dirty="0" err="1"/>
              <a:t>gefährlichen</a:t>
            </a:r>
            <a:r>
              <a:rPr lang="en-US" sz="2000" dirty="0"/>
              <a:t> </a:t>
            </a:r>
            <a:r>
              <a:rPr lang="en-US" sz="2000" dirty="0" err="1"/>
              <a:t>Situationen</a:t>
            </a:r>
            <a:r>
              <a:rPr lang="en-US" sz="2000" dirty="0"/>
              <a:t> </a:t>
            </a:r>
            <a:r>
              <a:rPr lang="en-US" sz="2000" dirty="0" err="1"/>
              <a:t>teilgenommen</a:t>
            </a:r>
            <a:r>
              <a:rPr lang="en-US" sz="2000" dirty="0"/>
              <a:t>. </a:t>
            </a:r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/>
              <a:t>Unterricht</a:t>
            </a:r>
            <a:r>
              <a:rPr lang="en-US" sz="2000" dirty="0"/>
              <a:t> </a:t>
            </a:r>
            <a:r>
              <a:rPr lang="en-US" sz="2000" dirty="0" err="1"/>
              <a:t>wurde</a:t>
            </a:r>
            <a:r>
              <a:rPr lang="en-US" sz="2000" dirty="0"/>
              <a:t> von </a:t>
            </a:r>
            <a:r>
              <a:rPr lang="en-US" sz="2000" dirty="0" err="1"/>
              <a:t>Feuerwehrleuten</a:t>
            </a:r>
            <a:r>
              <a:rPr lang="en-US" sz="2000" dirty="0"/>
              <a:t> </a:t>
            </a:r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 smtClean="0"/>
              <a:t>Rettungs</a:t>
            </a:r>
            <a:r>
              <a:rPr lang="en-US" sz="2000" dirty="0" smtClean="0"/>
              <a:t>- </a:t>
            </a:r>
            <a:r>
              <a:rPr lang="en-US" sz="2000" dirty="0"/>
              <a:t>und </a:t>
            </a:r>
            <a:r>
              <a:rPr lang="en-US" sz="2000" dirty="0" err="1"/>
              <a:t>Feuerwehreinheit</a:t>
            </a:r>
            <a:r>
              <a:rPr lang="en-US" sz="2000" dirty="0"/>
              <a:t> </a:t>
            </a:r>
            <a:r>
              <a:rPr lang="en-US" sz="2000" dirty="0" smtClean="0"/>
              <a:t>Nr </a:t>
            </a:r>
            <a:r>
              <a:rPr lang="en-US" sz="2000" dirty="0"/>
              <a:t>4 in Szczecin </a:t>
            </a:r>
            <a:r>
              <a:rPr lang="en-US" sz="2000" dirty="0" err="1"/>
              <a:t>organisiert</a:t>
            </a:r>
            <a:r>
              <a:rPr lang="en-US" sz="2000" dirty="0"/>
              <a:t>.   </a:t>
            </a:r>
            <a:endParaRPr lang="pl-PL" sz="2000" dirty="0"/>
          </a:p>
        </p:txBody>
      </p:sp>
      <p:pic>
        <p:nvPicPr>
          <p:cNvPr id="28674" name="Obraz 6" descr="http://www.zs9szczecin.szkolna.net/galleries/96/wp20171020104948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5"/>
            <a:ext cx="4032448" cy="226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Obraz 9" descr="http://www.zs9szczecin.szkolna.net/galleries/96/wp20171020104934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4429810" cy="249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dirty="0" err="1" smtClean="0"/>
              <a:t>Am</a:t>
            </a:r>
            <a:r>
              <a:rPr lang="pl-PL" sz="2000" dirty="0" smtClean="0"/>
              <a:t> </a:t>
            </a:r>
            <a:r>
              <a:rPr lang="pl-PL" sz="2000" dirty="0" err="1"/>
              <a:t>Mittwoch</a:t>
            </a:r>
            <a:r>
              <a:rPr lang="pl-PL" sz="2000" dirty="0"/>
              <a:t>, der </a:t>
            </a:r>
            <a:r>
              <a:rPr lang="pl-PL" sz="2000" dirty="0" err="1"/>
              <a:t>Missionswoche</a:t>
            </a:r>
            <a:r>
              <a:rPr lang="pl-PL" sz="2000" dirty="0"/>
              <a:t>, </a:t>
            </a:r>
            <a:r>
              <a:rPr lang="pl-PL" sz="2000" dirty="0" err="1"/>
              <a:t>am</a:t>
            </a:r>
            <a:r>
              <a:rPr lang="pl-PL" sz="2000" dirty="0"/>
              <a:t> 25. </a:t>
            </a:r>
            <a:r>
              <a:rPr lang="pl-PL" sz="2000" dirty="0" err="1"/>
              <a:t>Oktober</a:t>
            </a:r>
            <a:r>
              <a:rPr lang="pl-PL" sz="2000" dirty="0"/>
              <a:t> </a:t>
            </a:r>
            <a:r>
              <a:rPr lang="pl-PL" sz="2000" dirty="0" err="1"/>
              <a:t>nahmen</a:t>
            </a:r>
            <a:r>
              <a:rPr lang="pl-PL" sz="2000" dirty="0"/>
              <a:t> wir an </a:t>
            </a:r>
            <a:r>
              <a:rPr lang="de-DE" sz="2000" dirty="0"/>
              <a:t>eine</a:t>
            </a:r>
            <a:r>
              <a:rPr lang="pl-PL" sz="2000" dirty="0"/>
              <a:t> </a:t>
            </a:r>
            <a:r>
              <a:rPr lang="pl-PL" sz="2000" dirty="0" err="1"/>
              <a:t>Missionary</a:t>
            </a:r>
            <a:r>
              <a:rPr lang="pl-PL" sz="2000" dirty="0"/>
              <a:t> </a:t>
            </a:r>
            <a:r>
              <a:rPr lang="pl-PL" sz="2000" dirty="0" err="1"/>
              <a:t>Animation</a:t>
            </a:r>
            <a:r>
              <a:rPr lang="pl-PL" sz="2000" dirty="0"/>
              <a:t> </a:t>
            </a:r>
            <a:r>
              <a:rPr lang="de-DE" sz="2000" dirty="0"/>
              <a:t>„Unsere Gleichaltrige in Kenia und Uganda“ </a:t>
            </a:r>
            <a:r>
              <a:rPr lang="pl-PL" sz="2000" dirty="0" err="1"/>
              <a:t>teil</a:t>
            </a:r>
            <a:r>
              <a:rPr lang="de-DE" sz="2000" dirty="0"/>
              <a:t>. </a:t>
            </a:r>
            <a:r>
              <a:rPr lang="pl-PL" sz="2000" dirty="0"/>
              <a:t>S</a:t>
            </a:r>
            <a:r>
              <a:rPr lang="de-DE" sz="2000" dirty="0" err="1"/>
              <a:t>chwester</a:t>
            </a:r>
            <a:r>
              <a:rPr lang="de-DE" sz="2000" dirty="0"/>
              <a:t> Urszula </a:t>
            </a:r>
            <a:r>
              <a:rPr lang="pl-PL" sz="2000" dirty="0" err="1"/>
              <a:t>teilte</a:t>
            </a:r>
            <a:r>
              <a:rPr lang="pl-PL" sz="2000" dirty="0"/>
              <a:t> </a:t>
            </a:r>
            <a:r>
              <a:rPr lang="pl-PL" sz="2000" dirty="0" err="1"/>
              <a:t>ihre</a:t>
            </a:r>
            <a:r>
              <a:rPr lang="pl-PL" sz="2000" dirty="0"/>
              <a:t> </a:t>
            </a:r>
            <a:r>
              <a:rPr lang="pl-PL" sz="2000" dirty="0" err="1"/>
              <a:t>missionarische</a:t>
            </a:r>
            <a:r>
              <a:rPr lang="pl-PL" sz="2000" dirty="0"/>
              <a:t> </a:t>
            </a:r>
            <a:r>
              <a:rPr lang="pl-PL" sz="2000" dirty="0" err="1"/>
              <a:t>Erfahrung</a:t>
            </a:r>
            <a:r>
              <a:rPr lang="pl-PL" sz="2000" dirty="0"/>
              <a:t> mit </a:t>
            </a:r>
            <a:r>
              <a:rPr lang="pl-PL" sz="2000" dirty="0" err="1"/>
              <a:t>Schülern</a:t>
            </a:r>
            <a:r>
              <a:rPr lang="pl-PL" sz="2000" dirty="0"/>
              <a:t> </a:t>
            </a:r>
            <a:r>
              <a:rPr lang="pl-PL" sz="2000" dirty="0" err="1"/>
              <a:t>und</a:t>
            </a:r>
            <a:r>
              <a:rPr lang="pl-PL" sz="2000" dirty="0"/>
              <a:t> </a:t>
            </a:r>
            <a:r>
              <a:rPr lang="pl-PL" sz="2000" dirty="0" err="1"/>
              <a:t>Lehrern</a:t>
            </a:r>
            <a:r>
              <a:rPr lang="de-DE" sz="2000" dirty="0"/>
              <a:t>.</a:t>
            </a:r>
            <a:endParaRPr lang="pl-PL" sz="2000" dirty="0"/>
          </a:p>
          <a:p>
            <a:endParaRPr lang="pl-PL" dirty="0"/>
          </a:p>
        </p:txBody>
      </p:sp>
      <p:pic>
        <p:nvPicPr>
          <p:cNvPr id="29698" name="Obraz 12" descr="http://www.zs9szczecin.szkolna.net/galleries/105/wp20171025102447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01167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/>
              <a:t>Im </a:t>
            </a:r>
            <a:r>
              <a:rPr lang="pl-PL" sz="2000" dirty="0" err="1"/>
              <a:t>November</a:t>
            </a:r>
            <a:r>
              <a:rPr lang="pl-PL" sz="2000" dirty="0"/>
              <a:t> </a:t>
            </a:r>
            <a:r>
              <a:rPr lang="pl-PL" sz="2000" dirty="0" err="1"/>
              <a:t>besuchte</a:t>
            </a:r>
            <a:r>
              <a:rPr lang="pl-PL" sz="2000" dirty="0"/>
              <a:t> </a:t>
            </a:r>
            <a:r>
              <a:rPr lang="pl-PL" sz="2000" dirty="0" err="1"/>
              <a:t>uns</a:t>
            </a:r>
            <a:r>
              <a:rPr lang="pl-PL" sz="2000" dirty="0"/>
              <a:t> </a:t>
            </a:r>
            <a:r>
              <a:rPr lang="pl-PL" sz="2000" dirty="0" err="1"/>
              <a:t>Herr</a:t>
            </a:r>
            <a:r>
              <a:rPr lang="pl-PL" sz="2000" dirty="0"/>
              <a:t> Aleksa</a:t>
            </a:r>
            <a:r>
              <a:rPr lang="de-DE" sz="2000" dirty="0" err="1"/>
              <a:t>nder</a:t>
            </a:r>
            <a:r>
              <a:rPr lang="de-DE" sz="2000" dirty="0"/>
              <a:t> </a:t>
            </a:r>
            <a:r>
              <a:rPr lang="pl-PL" sz="2000" dirty="0"/>
              <a:t>Doba, </a:t>
            </a:r>
            <a:r>
              <a:rPr lang="pl-PL" sz="2000" dirty="0" err="1"/>
              <a:t>ein</a:t>
            </a:r>
            <a:r>
              <a:rPr lang="pl-PL" sz="2000" dirty="0"/>
              <a:t> </a:t>
            </a:r>
            <a:r>
              <a:rPr lang="pl-PL" sz="2000" dirty="0" err="1"/>
              <a:t>polnischer</a:t>
            </a:r>
            <a:r>
              <a:rPr lang="pl-PL" sz="2000" dirty="0"/>
              <a:t> </a:t>
            </a:r>
            <a:r>
              <a:rPr lang="pl-PL" sz="2000" dirty="0" err="1"/>
              <a:t>Reisender</a:t>
            </a:r>
            <a:r>
              <a:rPr lang="pl-PL" sz="2000" dirty="0"/>
              <a:t>, </a:t>
            </a:r>
            <a:r>
              <a:rPr lang="pl-PL" sz="2000" dirty="0" err="1"/>
              <a:t>Kanufahrer</a:t>
            </a:r>
            <a:r>
              <a:rPr lang="pl-PL" sz="2000" dirty="0"/>
              <a:t>, </a:t>
            </a:r>
            <a:r>
              <a:rPr lang="pl-PL" sz="2000" dirty="0" err="1"/>
              <a:t>Eroberer</a:t>
            </a:r>
            <a:r>
              <a:rPr lang="pl-PL" sz="2000" dirty="0"/>
              <a:t> </a:t>
            </a:r>
            <a:r>
              <a:rPr lang="pl-PL" sz="2000" dirty="0" err="1"/>
              <a:t>und</a:t>
            </a:r>
            <a:r>
              <a:rPr lang="pl-PL" sz="2000" dirty="0"/>
              <a:t> </a:t>
            </a:r>
            <a:r>
              <a:rPr lang="pl-PL" sz="2000" dirty="0" err="1"/>
              <a:t>Entdecker</a:t>
            </a:r>
            <a:r>
              <a:rPr lang="pl-PL" sz="2000" dirty="0"/>
              <a:t>. 2015 </a:t>
            </a:r>
            <a:r>
              <a:rPr lang="pl-PL" sz="2000" dirty="0" err="1"/>
              <a:t>gewann</a:t>
            </a:r>
            <a:r>
              <a:rPr lang="pl-PL" sz="2000" dirty="0"/>
              <a:t> er den </a:t>
            </a:r>
            <a:r>
              <a:rPr lang="pl-PL" sz="2000" dirty="0" err="1"/>
              <a:t>Titel</a:t>
            </a:r>
            <a:r>
              <a:rPr lang="pl-PL" sz="2000" dirty="0"/>
              <a:t> "</a:t>
            </a:r>
            <a:r>
              <a:rPr lang="pl-PL" sz="2000" dirty="0" err="1"/>
              <a:t>Traveller</a:t>
            </a:r>
            <a:r>
              <a:rPr lang="pl-PL" sz="2000" dirty="0"/>
              <a:t> of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Year</a:t>
            </a:r>
            <a:r>
              <a:rPr lang="pl-PL" sz="2000" dirty="0"/>
              <a:t> 2015" </a:t>
            </a:r>
            <a:r>
              <a:rPr lang="pl-PL" sz="2000" dirty="0" err="1"/>
              <a:t>in</a:t>
            </a:r>
            <a:r>
              <a:rPr lang="pl-PL" sz="2000" dirty="0"/>
              <a:t> "National </a:t>
            </a:r>
            <a:r>
              <a:rPr lang="pl-PL" sz="2000" dirty="0" err="1"/>
              <a:t>Geographic</a:t>
            </a:r>
            <a:r>
              <a:rPr lang="pl-PL" sz="2000" dirty="0"/>
              <a:t>". </a:t>
            </a:r>
            <a:r>
              <a:rPr lang="pl-PL" sz="2000" dirty="0" err="1"/>
              <a:t>Als</a:t>
            </a:r>
            <a:r>
              <a:rPr lang="pl-PL" sz="2000" dirty="0"/>
              <a:t> </a:t>
            </a:r>
            <a:r>
              <a:rPr lang="pl-PL" sz="2000" dirty="0" err="1"/>
              <a:t>erster</a:t>
            </a:r>
            <a:r>
              <a:rPr lang="pl-PL" sz="2000" dirty="0"/>
              <a:t> </a:t>
            </a:r>
            <a:r>
              <a:rPr lang="pl-PL" sz="2000" dirty="0" err="1"/>
              <a:t>Mensch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der </a:t>
            </a:r>
            <a:r>
              <a:rPr lang="pl-PL" sz="2000" dirty="0" err="1"/>
              <a:t>Geschichte</a:t>
            </a:r>
            <a:r>
              <a:rPr lang="pl-PL" sz="2000" dirty="0"/>
              <a:t> </a:t>
            </a:r>
            <a:r>
              <a:rPr lang="pl-PL" sz="2000" dirty="0" err="1"/>
              <a:t>segelte</a:t>
            </a:r>
            <a:r>
              <a:rPr lang="pl-PL" sz="2000" dirty="0"/>
              <a:t> nur </a:t>
            </a:r>
            <a:r>
              <a:rPr lang="pl-PL" sz="2000" dirty="0" err="1"/>
              <a:t>dank</a:t>
            </a:r>
            <a:r>
              <a:rPr lang="pl-PL" sz="2000" dirty="0"/>
              <a:t> </a:t>
            </a:r>
            <a:r>
              <a:rPr lang="pl-PL" sz="2000" dirty="0" err="1"/>
              <a:t>seiner</a:t>
            </a:r>
            <a:r>
              <a:rPr lang="pl-PL" sz="2000" dirty="0"/>
              <a:t> </a:t>
            </a:r>
            <a:r>
              <a:rPr lang="pl-PL" sz="2000" dirty="0" err="1"/>
              <a:t>Muskelkraft</a:t>
            </a:r>
            <a:r>
              <a:rPr lang="pl-PL" sz="2000" dirty="0"/>
              <a:t> </a:t>
            </a:r>
            <a:r>
              <a:rPr lang="de-DE" sz="2000" dirty="0"/>
              <a:t>mit dem</a:t>
            </a:r>
            <a:r>
              <a:rPr lang="pl-PL" sz="2000" dirty="0"/>
              <a:t> Kanu er </a:t>
            </a:r>
            <a:r>
              <a:rPr lang="de-DE" sz="2000" dirty="0"/>
              <a:t>durch </a:t>
            </a:r>
            <a:r>
              <a:rPr lang="pl-PL" sz="2000" dirty="0"/>
              <a:t>den </a:t>
            </a:r>
            <a:r>
              <a:rPr lang="pl-PL" sz="2000" dirty="0" err="1"/>
              <a:t>Atlantik</a:t>
            </a:r>
            <a:r>
              <a:rPr lang="pl-PL" sz="2000" dirty="0"/>
              <a:t> von </a:t>
            </a:r>
            <a:r>
              <a:rPr lang="pl-PL" sz="2000" dirty="0" err="1"/>
              <a:t>Kontinent</a:t>
            </a:r>
            <a:r>
              <a:rPr lang="pl-PL" sz="2000" dirty="0"/>
              <a:t> </a:t>
            </a:r>
            <a:r>
              <a:rPr lang="pl-PL" sz="2000" dirty="0" err="1"/>
              <a:t>zu</a:t>
            </a:r>
            <a:r>
              <a:rPr lang="pl-PL" sz="2000" dirty="0"/>
              <a:t> </a:t>
            </a:r>
            <a:r>
              <a:rPr lang="pl-PL" sz="2000" dirty="0" err="1"/>
              <a:t>Kontinent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30722" name="Obraz 15" descr="C:\Users\Jola\AppData\Local\Microsoft\Windows\Temporary Internet Files\Content.Word\DSC_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67086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202</Words>
  <Application>Microsoft Office PowerPoint</Application>
  <PresentationFormat>Pokaz na ekranie (4:3)</PresentationFormat>
  <Paragraphs>35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Herzlich Willkommen!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Jola</dc:creator>
  <cp:lastModifiedBy>Jola</cp:lastModifiedBy>
  <cp:revision>7</cp:revision>
  <dcterms:created xsi:type="dcterms:W3CDTF">2018-03-02T11:35:43Z</dcterms:created>
  <dcterms:modified xsi:type="dcterms:W3CDTF">2018-03-07T18:29:07Z</dcterms:modified>
</cp:coreProperties>
</file>